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56" r:id="rId2"/>
    <p:sldId id="266" r:id="rId3"/>
    <p:sldId id="263" r:id="rId4"/>
    <p:sldId id="268" r:id="rId5"/>
    <p:sldId id="257" r:id="rId6"/>
    <p:sldId id="259" r:id="rId7"/>
    <p:sldId id="260" r:id="rId8"/>
    <p:sldId id="261" r:id="rId9"/>
    <p:sldId id="262"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3" autoAdjust="0"/>
    <p:restoredTop sz="94640" autoAdjust="0"/>
  </p:normalViewPr>
  <p:slideViewPr>
    <p:cSldViewPr>
      <p:cViewPr varScale="1">
        <p:scale>
          <a:sx n="69" d="100"/>
          <a:sy n="69" d="100"/>
        </p:scale>
        <p:origin x="15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19" name="Footer Placeholder 18"/>
          <p:cNvSpPr>
            <a:spLocks noGrp="1"/>
          </p:cNvSpPr>
          <p:nvPr>
            <p:ph type="ftr" sz="quarter" idx="11"/>
          </p:nvPr>
        </p:nvSpPr>
        <p:spPr/>
        <p:txBody>
          <a:bodyPr/>
          <a:lstStyle/>
          <a:p>
            <a:endParaRPr lang="en-AU" dirty="0"/>
          </a:p>
        </p:txBody>
      </p:sp>
      <p:sp>
        <p:nvSpPr>
          <p:cNvPr id="27" name="Slide Number Placeholder 26"/>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overrideClrMapping bg1="dk1" tx1="lt1" bg2="dk2" tx2="lt2" accent1="accent1" accent2="accent2" accent3="accent3" accent4="accent4" accent5="accent5" accent6="accent6" hlink="hlink" folHlink="folHlink"/>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overrideClrMapping bg1="dk1" tx1="lt1" bg2="dk2" tx2="lt2" accent1="accent1" accent2="accent2" accent3="accent3" accent4="accent4" accent5="accent5" accent6="accent6" hlink="hlink" folHlink="folHlink"/>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8" name="Slide Number Placeholder 7"/>
          <p:cNvSpPr>
            <a:spLocks noGrp="1"/>
          </p:cNvSpPr>
          <p:nvPr>
            <p:ph type="sldNum" sz="quarter" idx="11"/>
          </p:nvPr>
        </p:nvSpPr>
        <p:spPr/>
        <p:txBody>
          <a:bodyPr/>
          <a:lstStyle/>
          <a:p>
            <a:fld id="{ED50A3AA-12FD-4A41-97E0-914A9262B732}" type="slidenum">
              <a:rPr lang="en-AU" smtClean="0"/>
              <a:pPr/>
              <a:t>‹#›</a:t>
            </a:fld>
            <a:endParaRPr lang="en-AU" dirty="0"/>
          </a:p>
        </p:txBody>
      </p:sp>
      <p:sp>
        <p:nvSpPr>
          <p:cNvPr id="9" name="Footer Placeholder 8"/>
          <p:cNvSpPr>
            <a:spLocks noGrp="1"/>
          </p:cNvSpPr>
          <p:nvPr>
            <p:ph type="ftr" sz="quarter" idx="12"/>
          </p:nvPr>
        </p:nvSpPr>
        <p:spPr/>
        <p:txBody>
          <a:bodyPr/>
          <a:lstStyle/>
          <a:p>
            <a:endParaRPr lang="en-AU" dirty="0"/>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B62B27-FC83-4C99-ABE9-DB9138680508}" type="datetimeFigureOut">
              <a:rPr lang="en-AU" smtClean="0"/>
              <a:pPr/>
              <a:t>2/12/2017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a:xfrm>
            <a:off x="8156448" y="6422064"/>
            <a:ext cx="762000" cy="365125"/>
          </a:xfrm>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7B62B27-FC83-4C99-ABE9-DB9138680508}" type="datetimeFigureOut">
              <a:rPr lang="en-AU" smtClean="0"/>
              <a:pPr/>
              <a:t>2/12/2017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D50A3AA-12FD-4A41-97E0-914A9262B732}" type="slidenum">
              <a:rPr lang="en-AU" smtClean="0"/>
              <a:pPr/>
              <a:t>‹#›</a:t>
            </a:fld>
            <a:endParaRPr lang="en-AU"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7B62B27-FC83-4C99-ABE9-DB9138680508}" type="datetimeFigureOut">
              <a:rPr lang="en-AU" smtClean="0"/>
              <a:pPr/>
              <a:t>2/12/2017</a:t>
            </a:fld>
            <a:endParaRPr lang="en-AU"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AU"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D50A3AA-12FD-4A41-97E0-914A9262B732}" type="slidenum">
              <a:rPr lang="en-AU" smtClean="0"/>
              <a:pPr/>
              <a:t>‹#›</a:t>
            </a:fld>
            <a:endParaRPr lang="en-AU" dirty="0"/>
          </a:p>
        </p:txBody>
      </p:sp>
    </p:spTree>
  </p:cSld>
  <p:clrMap bg1="dk1" tx1="lt1" bg2="dk2" tx2="lt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wipe dir="r"/>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8640"/>
            <a:ext cx="7851648" cy="1296144"/>
          </a:xfrm>
        </p:spPr>
        <p:txBody>
          <a:bodyPr>
            <a:normAutofit/>
          </a:bodyPr>
          <a:lstStyle/>
          <a:p>
            <a:r>
              <a:rPr lang="en-AU" dirty="0" smtClean="0"/>
              <a:t>William Sheridan Wall</a:t>
            </a:r>
            <a:endParaRPr lang="en-AU" dirty="0"/>
          </a:p>
        </p:txBody>
      </p:sp>
      <p:pic>
        <p:nvPicPr>
          <p:cNvPr id="4" name="Picture 3" descr="williamsheridanwall_big.jpg"/>
          <p:cNvPicPr>
            <a:picLocks noChangeAspect="1"/>
          </p:cNvPicPr>
          <p:nvPr/>
        </p:nvPicPr>
        <p:blipFill>
          <a:blip r:embed="rId2" cstate="print"/>
          <a:stretch>
            <a:fillRect/>
          </a:stretch>
        </p:blipFill>
        <p:spPr>
          <a:xfrm>
            <a:off x="2186097" y="1816100"/>
            <a:ext cx="3721943" cy="4493220"/>
          </a:xfrm>
          <a:prstGeom prst="rect">
            <a:avLst/>
          </a:prstGeom>
        </p:spPr>
      </p:pic>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picture</a:t>
            </a:r>
            <a:endParaRPr lang="en-AU" dirty="0"/>
          </a:p>
        </p:txBody>
      </p:sp>
      <p:pic>
        <p:nvPicPr>
          <p:cNvPr id="4" name="Picture 3" descr="catodon_polka01_cropped_big.jpg"/>
          <p:cNvPicPr>
            <a:picLocks noChangeAspect="1"/>
          </p:cNvPicPr>
          <p:nvPr/>
        </p:nvPicPr>
        <p:blipFill>
          <a:blip r:embed="rId2" cstate="print"/>
          <a:stretch>
            <a:fillRect/>
          </a:stretch>
        </p:blipFill>
        <p:spPr>
          <a:xfrm>
            <a:off x="2555776" y="1052736"/>
            <a:ext cx="3816424" cy="4752528"/>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BY CAELAN</a:t>
            </a:r>
            <a:endParaRPr lang="en-AU" dirty="0"/>
          </a:p>
        </p:txBody>
      </p:sp>
      <p:pic>
        <p:nvPicPr>
          <p:cNvPr id="4" name="Content Placeholder 3" descr="kawski.png"/>
          <p:cNvPicPr>
            <a:picLocks noGrp="1" noChangeAspect="1"/>
          </p:cNvPicPr>
          <p:nvPr>
            <p:ph idx="1"/>
          </p:nvPr>
        </p:nvPicPr>
        <p:blipFill>
          <a:blip r:embed="rId2" cstate="print"/>
          <a:stretch>
            <a:fillRect/>
          </a:stretch>
        </p:blipFill>
        <p:spPr>
          <a:xfrm>
            <a:off x="971600" y="2060848"/>
            <a:ext cx="5832648" cy="3744416"/>
          </a:xfrm>
        </p:spPr>
      </p:pic>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	WHO IS HE?</a:t>
            </a:r>
            <a:endParaRPr lang="en-AU" dirty="0"/>
          </a:p>
        </p:txBody>
      </p:sp>
      <p:sp>
        <p:nvSpPr>
          <p:cNvPr id="3" name="Content Placeholder 2"/>
          <p:cNvSpPr>
            <a:spLocks noGrp="1"/>
          </p:cNvSpPr>
          <p:nvPr>
            <p:ph idx="1"/>
          </p:nvPr>
        </p:nvSpPr>
        <p:spPr>
          <a:xfrm>
            <a:off x="457200" y="1600200"/>
            <a:ext cx="5194920" cy="4525963"/>
          </a:xfrm>
        </p:spPr>
        <p:txBody>
          <a:bodyPr/>
          <a:lstStyle/>
          <a:p>
            <a:r>
              <a:rPr lang="en-AU" dirty="0" smtClean="0"/>
              <a:t>William Sheridan Wall was born in Ireland on 22 October 1815, and studied anatomy at Trinity College, Dublin before moving to Sydney in 1840 with his brother Thomas. They both worked as naturalists at the Australian Museum.</a:t>
            </a:r>
            <a:endParaRPr lang="en-AU" dirty="0"/>
          </a:p>
        </p:txBody>
      </p:sp>
      <p:pic>
        <p:nvPicPr>
          <p:cNvPr id="4" name="Picture 3" descr="williamsheridanwall_big.jpg"/>
          <p:cNvPicPr>
            <a:picLocks noChangeAspect="1"/>
          </p:cNvPicPr>
          <p:nvPr/>
        </p:nvPicPr>
        <p:blipFill>
          <a:blip r:embed="rId2" cstate="print"/>
          <a:stretch>
            <a:fillRect/>
          </a:stretch>
        </p:blipFill>
        <p:spPr>
          <a:xfrm>
            <a:off x="5580112" y="1412776"/>
            <a:ext cx="3168352" cy="4680520"/>
          </a:xfrm>
          <a:prstGeom prst="rect">
            <a:avLst/>
          </a:prstGeom>
        </p:spPr>
      </p:pic>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When and where</a:t>
            </a:r>
            <a:endParaRPr lang="en-AU" dirty="0"/>
          </a:p>
        </p:txBody>
      </p:sp>
      <p:sp>
        <p:nvSpPr>
          <p:cNvPr id="3" name="Content Placeholder 2"/>
          <p:cNvSpPr>
            <a:spLocks noGrp="1"/>
          </p:cNvSpPr>
          <p:nvPr>
            <p:ph idx="1"/>
          </p:nvPr>
        </p:nvSpPr>
        <p:spPr/>
        <p:txBody>
          <a:bodyPr/>
          <a:lstStyle/>
          <a:p>
            <a:r>
              <a:rPr lang="en-AU" sz="2800" dirty="0" smtClean="0"/>
              <a:t>In 1844, Wall and a bullock team made a collecting expedition along the Murrumbidgee River under the direction of George Macleay. Compared to other expeditions of the time, it wasn’t particularly troublesome or remote, basically following the weekly stage coach route that is now the Hume Highway</a:t>
            </a:r>
          </a:p>
        </p:txBody>
      </p:sp>
      <p:sp>
        <p:nvSpPr>
          <p:cNvPr id="4" name="Rectangle 3"/>
          <p:cNvSpPr/>
          <p:nvPr/>
        </p:nvSpPr>
        <p:spPr>
          <a:xfrm>
            <a:off x="1115616" y="404664"/>
            <a:ext cx="4572000" cy="369332"/>
          </a:xfrm>
          <a:prstGeom prst="rect">
            <a:avLst/>
          </a:prstGeom>
        </p:spPr>
        <p:txBody>
          <a:bodyPr>
            <a:spAutoFit/>
          </a:bodyPr>
          <a:lstStyle/>
          <a:p>
            <a:r>
              <a:rPr lang="en-AU" dirty="0" smtClean="0"/>
              <a:t>.</a:t>
            </a:r>
            <a:endParaRPr lang="en-AU"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4" name="Content Placeholder 3" descr="untitled.png"/>
          <p:cNvPicPr>
            <a:picLocks noGrp="1" noChangeAspect="1"/>
          </p:cNvPicPr>
          <p:nvPr>
            <p:ph idx="1"/>
          </p:nvPr>
        </p:nvPicPr>
        <p:blipFill>
          <a:blip r:embed="rId2" cstate="print"/>
          <a:stretch>
            <a:fillRect/>
          </a:stretch>
        </p:blipFill>
        <p:spPr>
          <a:xfrm>
            <a:off x="467544" y="548680"/>
            <a:ext cx="8246368" cy="6043141"/>
          </a:xfrm>
          <a:prstGeom prst="rect">
            <a:avLst/>
          </a:prstGeom>
        </p:spPr>
      </p:pic>
    </p:spTree>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the explorer did</a:t>
            </a:r>
            <a:endParaRPr lang="en-AU" dirty="0"/>
          </a:p>
        </p:txBody>
      </p:sp>
      <p:sp>
        <p:nvSpPr>
          <p:cNvPr id="3" name="Content Placeholder 2"/>
          <p:cNvSpPr>
            <a:spLocks noGrp="1"/>
          </p:cNvSpPr>
          <p:nvPr>
            <p:ph idx="1"/>
          </p:nvPr>
        </p:nvSpPr>
        <p:spPr>
          <a:xfrm>
            <a:off x="539552" y="2564904"/>
            <a:ext cx="8229600" cy="4525963"/>
          </a:xfrm>
        </p:spPr>
        <p:txBody>
          <a:bodyPr>
            <a:normAutofit/>
          </a:bodyPr>
          <a:lstStyle/>
          <a:p>
            <a:pPr lvl="0">
              <a:buNone/>
            </a:pPr>
            <a:r>
              <a:rPr lang="en-AU" sz="3300" dirty="0" smtClean="0"/>
              <a:t>Wall also managed to collect 138 birds and 16 Mammals and several other species at Gundagai where wall collected and classed  his bird specimens.</a:t>
            </a:r>
          </a:p>
          <a:p>
            <a:pPr lvl="0" algn="just">
              <a:buNone/>
            </a:pPr>
            <a:endParaRPr lang="en-AU" dirty="0"/>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importance of the exploration </a:t>
            </a:r>
            <a:endParaRPr lang="en-AU" dirty="0"/>
          </a:p>
        </p:txBody>
      </p:sp>
      <p:sp>
        <p:nvSpPr>
          <p:cNvPr id="3" name="Content Placeholder 2"/>
          <p:cNvSpPr>
            <a:spLocks noGrp="1"/>
          </p:cNvSpPr>
          <p:nvPr>
            <p:ph idx="1"/>
          </p:nvPr>
        </p:nvSpPr>
        <p:spPr/>
        <p:txBody>
          <a:bodyPr/>
          <a:lstStyle/>
          <a:p>
            <a:r>
              <a:rPr lang="en-AU" dirty="0" smtClean="0"/>
              <a:t>At Gundagai Wall collected and classed his bird specimens.</a:t>
            </a:r>
            <a:endParaRPr lang="en-AU" dirty="0"/>
          </a:p>
        </p:txBody>
      </p:sp>
      <p:pic>
        <p:nvPicPr>
          <p:cNvPr id="4" name="Picture 3" descr="Cassowary____Mr-Thomas-Wall.png"/>
          <p:cNvPicPr>
            <a:picLocks noChangeAspect="1"/>
          </p:cNvPicPr>
          <p:nvPr/>
        </p:nvPicPr>
        <p:blipFill>
          <a:blip r:embed="rId2" cstate="print"/>
          <a:stretch>
            <a:fillRect/>
          </a:stretch>
        </p:blipFill>
        <p:spPr>
          <a:xfrm>
            <a:off x="3275856" y="2691941"/>
            <a:ext cx="3353170" cy="4049427"/>
          </a:xfrm>
          <a:prstGeom prst="rect">
            <a:avLst/>
          </a:prstGeom>
        </p:spPr>
      </p:pic>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sent the explorer</a:t>
            </a:r>
            <a:endParaRPr lang="en-AU" dirty="0"/>
          </a:p>
        </p:txBody>
      </p:sp>
      <p:sp>
        <p:nvSpPr>
          <p:cNvPr id="3" name="Content Placeholder 2"/>
          <p:cNvSpPr>
            <a:spLocks noGrp="1"/>
          </p:cNvSpPr>
          <p:nvPr>
            <p:ph idx="1"/>
          </p:nvPr>
        </p:nvSpPr>
        <p:spPr/>
        <p:txBody>
          <a:bodyPr/>
          <a:lstStyle/>
          <a:p>
            <a:r>
              <a:rPr lang="en-AU" dirty="0" smtClean="0"/>
              <a:t>George Macleay</a:t>
            </a:r>
            <a:endParaRPr lang="en-AU" dirty="0"/>
          </a:p>
        </p:txBody>
      </p:sp>
      <p:pic>
        <p:nvPicPr>
          <p:cNvPr id="4" name="Picture 3" descr="uccc.png"/>
          <p:cNvPicPr>
            <a:picLocks noChangeAspect="1"/>
          </p:cNvPicPr>
          <p:nvPr/>
        </p:nvPicPr>
        <p:blipFill>
          <a:blip r:embed="rId2" cstate="print"/>
          <a:stretch>
            <a:fillRect/>
          </a:stretch>
        </p:blipFill>
        <p:spPr>
          <a:xfrm>
            <a:off x="4644008" y="2492896"/>
            <a:ext cx="3508598" cy="4189371"/>
          </a:xfrm>
          <a:prstGeom prst="rect">
            <a:avLst/>
          </a:prstGeom>
        </p:spPr>
      </p:pic>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on the trip </a:t>
            </a:r>
            <a:endParaRPr lang="en-AU" dirty="0"/>
          </a:p>
        </p:txBody>
      </p:sp>
      <p:sp>
        <p:nvSpPr>
          <p:cNvPr id="3" name="Content Placeholder 2"/>
          <p:cNvSpPr>
            <a:spLocks noGrp="1"/>
          </p:cNvSpPr>
          <p:nvPr>
            <p:ph idx="1"/>
          </p:nvPr>
        </p:nvSpPr>
        <p:spPr>
          <a:xfrm>
            <a:off x="457200" y="1600200"/>
            <a:ext cx="3826768" cy="4525963"/>
          </a:xfrm>
        </p:spPr>
        <p:txBody>
          <a:bodyPr/>
          <a:lstStyle/>
          <a:p>
            <a:r>
              <a:rPr lang="en-AU" sz="2800" dirty="0" smtClean="0"/>
              <a:t>Miserable weather met with a mild encounter with a bushranger and lack of decent food. His stomach was very raw and sore. </a:t>
            </a:r>
          </a:p>
          <a:p>
            <a:endParaRPr lang="en-AU" dirty="0"/>
          </a:p>
        </p:txBody>
      </p:sp>
      <p:pic>
        <p:nvPicPr>
          <p:cNvPr id="5" name="Picture 4" descr="images2CBXFYED.jpg"/>
          <p:cNvPicPr>
            <a:picLocks noChangeAspect="1"/>
          </p:cNvPicPr>
          <p:nvPr/>
        </p:nvPicPr>
        <p:blipFill>
          <a:blip r:embed="rId2" cstate="print"/>
          <a:stretch>
            <a:fillRect/>
          </a:stretch>
        </p:blipFill>
        <p:spPr>
          <a:xfrm>
            <a:off x="4788024" y="548680"/>
            <a:ext cx="3672408" cy="5468695"/>
          </a:xfrm>
          <a:prstGeom prst="rect">
            <a:avLst/>
          </a:prstGeom>
        </p:spPr>
      </p:pic>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explorers life</a:t>
            </a:r>
            <a:endParaRPr lang="en-AU" dirty="0"/>
          </a:p>
        </p:txBody>
      </p:sp>
      <p:sp>
        <p:nvSpPr>
          <p:cNvPr id="3" name="Content Placeholder 2"/>
          <p:cNvSpPr>
            <a:spLocks noGrp="1"/>
          </p:cNvSpPr>
          <p:nvPr>
            <p:ph idx="1"/>
          </p:nvPr>
        </p:nvSpPr>
        <p:spPr/>
        <p:txBody>
          <a:bodyPr>
            <a:normAutofit fontScale="92500" lnSpcReduction="20000"/>
          </a:bodyPr>
          <a:lstStyle/>
          <a:p>
            <a:pPr>
              <a:buNone/>
            </a:pPr>
            <a:r>
              <a:rPr lang="en-AU" dirty="0" smtClean="0"/>
              <a:t>Wall was born in Ireland on 22 October 1815 and studied anatomy at trinity collage Dublin before coming to Sydney in1840 with his brother Thomas . They both worked as naturalist at the Australian museum in 1847 William wall and explorer Ludwig Leichhardt reconstructed a diprotodont skeleton but his most popular move was preparing and mounting the skeleton of a sperm whale displaying it outside the museum in 1858 and died in 1876. </a:t>
            </a:r>
            <a:endParaRPr lang="en-AU" dirty="0"/>
          </a:p>
        </p:txBody>
      </p:sp>
    </p:spTree>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200</TotalTime>
  <Words>257</Words>
  <Application>Microsoft Office PowerPoint</Application>
  <PresentationFormat>On-screen Show (4:3)</PresentationFormat>
  <Paragraphs>18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Franklin Gothic Book</vt:lpstr>
      <vt:lpstr>Wingdings 2</vt:lpstr>
      <vt:lpstr>Technic</vt:lpstr>
      <vt:lpstr>William Sheridan Wall</vt:lpstr>
      <vt:lpstr> WHO IS HE?</vt:lpstr>
      <vt:lpstr>When and where</vt:lpstr>
      <vt:lpstr>PowerPoint Presentation</vt:lpstr>
      <vt:lpstr>What the explorer did</vt:lpstr>
      <vt:lpstr>The importance of the exploration </vt:lpstr>
      <vt:lpstr>Who sent the explorer</vt:lpstr>
      <vt:lpstr>More on the trip </vt:lpstr>
      <vt:lpstr>The explorers life</vt:lpstr>
      <vt:lpstr>picture</vt:lpstr>
      <vt:lpstr>BY CAELAN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Sheridan Wall</dc:title>
  <dc:creator>MC-3</dc:creator>
  <cp:lastModifiedBy>Mooney, Susan</cp:lastModifiedBy>
  <cp:revision>23</cp:revision>
  <dcterms:created xsi:type="dcterms:W3CDTF">2017-11-21T21:46:52Z</dcterms:created>
  <dcterms:modified xsi:type="dcterms:W3CDTF">2017-12-01T18:41:19Z</dcterms:modified>
</cp:coreProperties>
</file>