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12/2/2017</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ncyclopedia.kids.net.au/page/ad/Adelie_Land" TargetMode="External"/><Relationship Id="rId3" Type="http://schemas.openxmlformats.org/officeDocument/2006/relationships/hyperlink" Target="http://encyclopedia.kids.net.au/page/er/Ernest_Shackleton" TargetMode="External"/><Relationship Id="rId7" Type="http://schemas.openxmlformats.org/officeDocument/2006/relationships/hyperlink" Target="http://encyclopedia.kids.net.au/page/do/Douglas_Mawson?title=King_George_V_Land" TargetMode="External"/><Relationship Id="rId2" Type="http://schemas.openxmlformats.org/officeDocument/2006/relationships/hyperlink" Target="http://encyclopedia.kids.net.au/page/19/1907" TargetMode="External"/><Relationship Id="rId1" Type="http://schemas.openxmlformats.org/officeDocument/2006/relationships/slideLayout" Target="../slideLayouts/slideLayout2.xml"/><Relationship Id="rId6" Type="http://schemas.openxmlformats.org/officeDocument/2006/relationships/hyperlink" Target="http://encyclopedia.kids.net.au/page/ro/Robert_Falcon_Scott" TargetMode="External"/><Relationship Id="rId11" Type="http://schemas.openxmlformats.org/officeDocument/2006/relationships/image" Target="../media/image7.jpg"/><Relationship Id="rId5" Type="http://schemas.openxmlformats.org/officeDocument/2006/relationships/hyperlink" Target="http://encyclopedia.kids.net.au/page/ma/Magnetic_pole" TargetMode="External"/><Relationship Id="rId10" Type="http://schemas.openxmlformats.org/officeDocument/2006/relationships/hyperlink" Target="http://encyclopedia.kids.net.au/page/19/1914" TargetMode="External"/><Relationship Id="rId4" Type="http://schemas.openxmlformats.org/officeDocument/2006/relationships/hyperlink" Target="http://encyclopedia.kids.net.au/page/mo/Mount_Erebus" TargetMode="External"/><Relationship Id="rId9" Type="http://schemas.openxmlformats.org/officeDocument/2006/relationships/hyperlink" Target="http://encyclopedia.kids.net.au/page/19/1911"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787963"/>
            <a:ext cx="7766936" cy="2908825"/>
          </a:xfrm>
        </p:spPr>
        <p:txBody>
          <a:bodyPr/>
          <a:lstStyle/>
          <a:p>
            <a:pPr algn="ctr"/>
            <a:r>
              <a:rPr lang="en-AU" dirty="0" smtClean="0"/>
              <a:t>Sir Douglas Mawson</a:t>
            </a:r>
            <a:endParaRPr lang="en-AU" dirty="0"/>
          </a:p>
        </p:txBody>
      </p:sp>
      <p:sp>
        <p:nvSpPr>
          <p:cNvPr id="3" name="Subtitle 2"/>
          <p:cNvSpPr>
            <a:spLocks noGrp="1"/>
          </p:cNvSpPr>
          <p:nvPr>
            <p:ph type="subTitle" idx="1"/>
          </p:nvPr>
        </p:nvSpPr>
        <p:spPr/>
        <p:txBody>
          <a:bodyPr>
            <a:normAutofit/>
          </a:bodyPr>
          <a:lstStyle/>
          <a:p>
            <a:pPr algn="ctr"/>
            <a:endParaRPr lang="en-AU"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6215" y="3686392"/>
            <a:ext cx="7508639" cy="29226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0901" y="0"/>
            <a:ext cx="7573953" cy="2644943"/>
          </a:xfrm>
          <a:prstGeom prst="rect">
            <a:avLst/>
          </a:prstGeom>
        </p:spPr>
      </p:pic>
    </p:spTree>
    <p:extLst>
      <p:ext uri="{BB962C8B-B14F-4D97-AF65-F5344CB8AC3E}">
        <p14:creationId xmlns:p14="http://schemas.microsoft.com/office/powerpoint/2010/main" val="2836748343"/>
      </p:ext>
    </p:extLst>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277" y="1201783"/>
            <a:ext cx="8596668" cy="849086"/>
          </a:xfrm>
        </p:spPr>
        <p:txBody>
          <a:bodyPr/>
          <a:lstStyle/>
          <a:p>
            <a:pPr algn="ctr"/>
            <a:r>
              <a:rPr lang="en-AU" dirty="0" smtClean="0"/>
              <a:t>What the Explorer Did</a:t>
            </a:r>
            <a:endParaRPr lang="en-AU" dirty="0"/>
          </a:p>
        </p:txBody>
      </p:sp>
      <p:sp>
        <p:nvSpPr>
          <p:cNvPr id="3" name="Content Placeholder 2"/>
          <p:cNvSpPr>
            <a:spLocks noGrp="1"/>
          </p:cNvSpPr>
          <p:nvPr>
            <p:ph idx="1"/>
          </p:nvPr>
        </p:nvSpPr>
        <p:spPr>
          <a:xfrm>
            <a:off x="5249332" y="2230335"/>
            <a:ext cx="4730689" cy="2044631"/>
          </a:xfrm>
        </p:spPr>
        <p:txBody>
          <a:bodyPr>
            <a:normAutofit fontScale="55000" lnSpcReduction="20000"/>
          </a:bodyPr>
          <a:lstStyle/>
          <a:p>
            <a:pPr marL="0" indent="0">
              <a:buNone/>
            </a:pPr>
            <a:r>
              <a:rPr lang="en-AU" sz="3600" dirty="0" smtClean="0"/>
              <a:t>Mawson completed the longest Antarctic man hurling sledge journey of 122 days </a:t>
            </a:r>
          </a:p>
          <a:p>
            <a:pPr marL="0" indent="0">
              <a:buNone/>
            </a:pPr>
            <a:r>
              <a:rPr lang="en-AU" sz="3600" dirty="0" smtClean="0"/>
              <a:t>Coping with hunger, hidden crevasses, frostbite and exhaustion, they received a heroes welcome on their return. </a:t>
            </a:r>
            <a:endParaRPr lang="en-AU"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5107577" cy="6858000"/>
          </a:xfrm>
          <a:prstGeom prst="rect">
            <a:avLst/>
          </a:prstGeom>
        </p:spPr>
      </p:pic>
    </p:spTree>
    <p:extLst>
      <p:ext uri="{BB962C8B-B14F-4D97-AF65-F5344CB8AC3E}">
        <p14:creationId xmlns:p14="http://schemas.microsoft.com/office/powerpoint/2010/main" val="1387693802"/>
      </p:ext>
    </p:extLst>
  </p:cSld>
  <p:clrMapOvr>
    <a:masterClrMapping/>
  </p:clrMapOvr>
  <mc:AlternateContent xmlns:mc="http://schemas.openxmlformats.org/markup-compatibility/2006" xmlns:p14="http://schemas.microsoft.com/office/powerpoint/2010/main">
    <mc:Choice Requires="p14">
      <p:transition spd="slow" p14:dur="4250">
        <p:randomBar dir="vert"/>
      </p:transition>
    </mc:Choice>
    <mc:Fallback xmlns="">
      <p:transition spd="slow">
        <p:randomBar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5332" y="547188"/>
            <a:ext cx="8596668" cy="1320800"/>
          </a:xfrm>
        </p:spPr>
        <p:txBody>
          <a:bodyPr/>
          <a:lstStyle/>
          <a:p>
            <a:pPr algn="ctr"/>
            <a:r>
              <a:rPr lang="en-AU" dirty="0" smtClean="0"/>
              <a:t>When and Where </a:t>
            </a:r>
            <a:endParaRPr lang="en-AU" dirty="0"/>
          </a:p>
        </p:txBody>
      </p:sp>
      <p:sp>
        <p:nvSpPr>
          <p:cNvPr id="4" name="TextBox 3"/>
          <p:cNvSpPr txBox="1"/>
          <p:nvPr/>
        </p:nvSpPr>
        <p:spPr>
          <a:xfrm>
            <a:off x="5043488" y="4743450"/>
            <a:ext cx="184731" cy="369332"/>
          </a:xfrm>
          <a:prstGeom prst="rect">
            <a:avLst/>
          </a:prstGeom>
          <a:noFill/>
        </p:spPr>
        <p:txBody>
          <a:bodyPr wrap="none" rtlCol="0">
            <a:spAutoFit/>
          </a:bodyPr>
          <a:lstStyle/>
          <a:p>
            <a:endParaRPr lang="en-AU" dirty="0"/>
          </a:p>
        </p:txBody>
      </p:sp>
      <p:sp>
        <p:nvSpPr>
          <p:cNvPr id="6" name="Content Placeholder 2"/>
          <p:cNvSpPr>
            <a:spLocks noGrp="1"/>
          </p:cNvSpPr>
          <p:nvPr>
            <p:ph idx="1"/>
          </p:nvPr>
        </p:nvSpPr>
        <p:spPr>
          <a:xfrm>
            <a:off x="6046167" y="1084216"/>
            <a:ext cx="3959981" cy="4868125"/>
          </a:xfrm>
        </p:spPr>
        <p:txBody>
          <a:bodyPr>
            <a:normAutofit fontScale="92500" lnSpcReduction="20000"/>
          </a:bodyPr>
          <a:lstStyle/>
          <a:p>
            <a:r>
              <a:rPr lang="en-AU" sz="3200" dirty="0"/>
              <a:t>In November 1912 departed the main base unaware of the tragedy about to unfold. </a:t>
            </a:r>
            <a:r>
              <a:rPr lang="en-AU" sz="3200" dirty="0" smtClean="0"/>
              <a:t>The ship </a:t>
            </a:r>
            <a:r>
              <a:rPr lang="en-AU" sz="3200" dirty="0"/>
              <a:t>was lost with most of the </a:t>
            </a:r>
            <a:r>
              <a:rPr lang="en-AU" sz="3200" dirty="0" smtClean="0"/>
              <a:t>supplies.</a:t>
            </a:r>
          </a:p>
          <a:p>
            <a:endParaRPr lang="en-AU" sz="3200" dirty="0"/>
          </a:p>
          <a:p>
            <a:r>
              <a:rPr lang="en-AU" sz="3200" dirty="0" smtClean="0"/>
              <a:t>They struggled 30 days and missed the ship.</a:t>
            </a:r>
            <a:endParaRPr lang="en-AU" sz="3200" dirty="0"/>
          </a:p>
          <a:p>
            <a:endParaRPr lang="en-AU"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370" y="-89807"/>
            <a:ext cx="5590903" cy="6869369"/>
          </a:xfrm>
          <a:prstGeom prst="rect">
            <a:avLst/>
          </a:prstGeom>
        </p:spPr>
      </p:pic>
    </p:spTree>
    <p:extLst>
      <p:ext uri="{BB962C8B-B14F-4D97-AF65-F5344CB8AC3E}">
        <p14:creationId xmlns:p14="http://schemas.microsoft.com/office/powerpoint/2010/main" val="31155610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0454" y="0"/>
            <a:ext cx="8596668" cy="1320800"/>
          </a:xfrm>
        </p:spPr>
        <p:txBody>
          <a:bodyPr/>
          <a:lstStyle/>
          <a:p>
            <a:r>
              <a:rPr lang="en-AU" dirty="0" smtClean="0"/>
              <a:t>More on the Trip</a:t>
            </a:r>
            <a:endParaRPr lang="en-AU" dirty="0"/>
          </a:p>
        </p:txBody>
      </p:sp>
      <p:sp>
        <p:nvSpPr>
          <p:cNvPr id="3" name="Content Placeholder 2"/>
          <p:cNvSpPr>
            <a:spLocks noGrp="1"/>
          </p:cNvSpPr>
          <p:nvPr>
            <p:ph idx="1"/>
          </p:nvPr>
        </p:nvSpPr>
        <p:spPr>
          <a:xfrm>
            <a:off x="1685109" y="602571"/>
            <a:ext cx="7811587" cy="2793545"/>
          </a:xfrm>
        </p:spPr>
        <p:txBody>
          <a:bodyPr/>
          <a:lstStyle/>
          <a:p>
            <a:pPr marL="0" indent="0">
              <a:buNone/>
            </a:pPr>
            <a:r>
              <a:rPr lang="en-AU" dirty="0" smtClean="0"/>
              <a:t>Mawson went with David Edgeworth , Ernest Shackleton, and </a:t>
            </a:r>
            <a:r>
              <a:rPr lang="en-AU" dirty="0" err="1" smtClean="0"/>
              <a:t>Kobert</a:t>
            </a:r>
            <a:r>
              <a:rPr lang="en-AU" dirty="0" smtClean="0"/>
              <a:t> F, </a:t>
            </a:r>
            <a:r>
              <a:rPr lang="en-AU" dirty="0" err="1" smtClean="0"/>
              <a:t>Scotts</a:t>
            </a:r>
            <a:r>
              <a:rPr lang="en-AU" dirty="0" smtClean="0"/>
              <a:t> team. They explored in a ship called The Discovery, Once on foot 2 of his companions died and he explored on his own through blizzards and crevasses and the soles of his feet separated from his flesh.</a:t>
            </a:r>
            <a:endParaRPr lang="en-A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4533" y="1923371"/>
            <a:ext cx="7462163" cy="4934629"/>
          </a:xfrm>
          <a:prstGeom prst="rect">
            <a:avLst/>
          </a:prstGeom>
        </p:spPr>
      </p:pic>
    </p:spTree>
    <p:extLst>
      <p:ext uri="{BB962C8B-B14F-4D97-AF65-F5344CB8AC3E}">
        <p14:creationId xmlns:p14="http://schemas.microsoft.com/office/powerpoint/2010/main" val="20820667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Explorer’s Life</a:t>
            </a:r>
            <a:endParaRPr lang="en-AU" dirty="0"/>
          </a:p>
        </p:txBody>
      </p:sp>
      <p:sp>
        <p:nvSpPr>
          <p:cNvPr id="3" name="Content Placeholder 2"/>
          <p:cNvSpPr>
            <a:spLocks noGrp="1"/>
          </p:cNvSpPr>
          <p:nvPr>
            <p:ph idx="1"/>
          </p:nvPr>
        </p:nvSpPr>
        <p:spPr>
          <a:xfrm>
            <a:off x="644106" y="1498408"/>
            <a:ext cx="4463471" cy="4510505"/>
          </a:xfrm>
        </p:spPr>
        <p:txBody>
          <a:bodyPr>
            <a:normAutofit/>
          </a:bodyPr>
          <a:lstStyle/>
          <a:p>
            <a:r>
              <a:rPr lang="en-AU" dirty="0"/>
              <a:t>Douglas Mawson was born in Yorkshire on May 5, 1882. His parents took him to Sydney, New South Wales, when he was 4 years </a:t>
            </a:r>
            <a:r>
              <a:rPr lang="en-AU" dirty="0" smtClean="0"/>
              <a:t>old.</a:t>
            </a:r>
          </a:p>
          <a:p>
            <a:endParaRPr lang="en-AU" dirty="0">
              <a:solidFill>
                <a:schemeClr val="tx1"/>
              </a:solidFill>
            </a:endParaRPr>
          </a:p>
          <a:p>
            <a:r>
              <a:rPr lang="en-AU" dirty="0" smtClean="0">
                <a:solidFill>
                  <a:schemeClr val="tx1"/>
                </a:solidFill>
              </a:rPr>
              <a:t>He died in 1958</a:t>
            </a:r>
            <a:endParaRPr lang="en-AU" dirty="0">
              <a:solidFill>
                <a:schemeClr val="tx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4509" y="1185488"/>
            <a:ext cx="3179717" cy="4239623"/>
          </a:xfrm>
          <a:prstGeom prst="rect">
            <a:avLst/>
          </a:prstGeom>
        </p:spPr>
      </p:pic>
    </p:spTree>
    <p:extLst>
      <p:ext uri="{BB962C8B-B14F-4D97-AF65-F5344CB8AC3E}">
        <p14:creationId xmlns:p14="http://schemas.microsoft.com/office/powerpoint/2010/main" val="30743512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Fun facts</a:t>
            </a:r>
            <a:endParaRPr lang="en-AU" dirty="0"/>
          </a:p>
        </p:txBody>
      </p:sp>
      <p:sp>
        <p:nvSpPr>
          <p:cNvPr id="3" name="Content Placeholder 2"/>
          <p:cNvSpPr>
            <a:spLocks noGrp="1"/>
          </p:cNvSpPr>
          <p:nvPr>
            <p:ph idx="1"/>
          </p:nvPr>
        </p:nvSpPr>
        <p:spPr>
          <a:xfrm>
            <a:off x="677334" y="1188721"/>
            <a:ext cx="8596668" cy="4852642"/>
          </a:xfrm>
        </p:spPr>
        <p:txBody>
          <a:bodyPr/>
          <a:lstStyle/>
          <a:p>
            <a:r>
              <a:rPr lang="en-AU" dirty="0">
                <a:solidFill>
                  <a:schemeClr val="tx1"/>
                </a:solidFill>
              </a:rPr>
              <a:t>In </a:t>
            </a:r>
            <a:r>
              <a:rPr lang="en-AU" dirty="0">
                <a:solidFill>
                  <a:schemeClr val="tx1"/>
                </a:solidFill>
                <a:hlinkClick r:id="rId2" tooltip="1907"/>
              </a:rPr>
              <a:t>1907</a:t>
            </a:r>
            <a:r>
              <a:rPr lang="en-AU" dirty="0">
                <a:solidFill>
                  <a:schemeClr val="tx1"/>
                </a:solidFill>
              </a:rPr>
              <a:t>, Mawson joined an expedition to Antarctica led by </a:t>
            </a:r>
            <a:r>
              <a:rPr lang="en-AU" dirty="0">
                <a:solidFill>
                  <a:schemeClr val="tx1"/>
                </a:solidFill>
                <a:hlinkClick r:id="rId3" tooltip="Ernest Shackleton"/>
              </a:rPr>
              <a:t>Ernest Shackleton</a:t>
            </a:r>
            <a:r>
              <a:rPr lang="en-AU" dirty="0">
                <a:solidFill>
                  <a:schemeClr val="tx1"/>
                </a:solidFill>
              </a:rPr>
              <a:t>, as a scientific officer, and was one of the first to ascend </a:t>
            </a:r>
            <a:r>
              <a:rPr lang="en-AU" dirty="0">
                <a:solidFill>
                  <a:schemeClr val="tx1"/>
                </a:solidFill>
                <a:hlinkClick r:id="rId4" tooltip="Mount Erebus"/>
              </a:rPr>
              <a:t>Mount Erebus</a:t>
            </a:r>
            <a:r>
              <a:rPr lang="en-AU" dirty="0">
                <a:solidFill>
                  <a:schemeClr val="tx1"/>
                </a:solidFill>
              </a:rPr>
              <a:t> and get close to the South </a:t>
            </a:r>
            <a:r>
              <a:rPr lang="en-AU" dirty="0">
                <a:solidFill>
                  <a:schemeClr val="tx1"/>
                </a:solidFill>
                <a:hlinkClick r:id="rId5" tooltip="Magnetic pole"/>
              </a:rPr>
              <a:t>magnetic pole</a:t>
            </a:r>
            <a:r>
              <a:rPr lang="en-AU" dirty="0">
                <a:solidFill>
                  <a:schemeClr val="tx1"/>
                </a:solidFill>
              </a:rPr>
              <a:t>. </a:t>
            </a:r>
            <a:endParaRPr lang="en-AU" dirty="0" smtClean="0">
              <a:solidFill>
                <a:schemeClr val="tx1"/>
              </a:solidFill>
            </a:endParaRPr>
          </a:p>
          <a:p>
            <a:r>
              <a:rPr lang="en-AU" dirty="0" smtClean="0">
                <a:solidFill>
                  <a:schemeClr val="tx1"/>
                </a:solidFill>
              </a:rPr>
              <a:t>Having </a:t>
            </a:r>
            <a:r>
              <a:rPr lang="en-AU" dirty="0">
                <a:solidFill>
                  <a:schemeClr val="tx1"/>
                </a:solidFill>
              </a:rPr>
              <a:t>turned down an invitation to join </a:t>
            </a:r>
            <a:r>
              <a:rPr lang="en-AU" dirty="0">
                <a:solidFill>
                  <a:schemeClr val="tx1"/>
                </a:solidFill>
                <a:hlinkClick r:id="rId6" tooltip="Robert Falcon Scott"/>
              </a:rPr>
              <a:t>Robert Falcon Scott</a:t>
            </a:r>
            <a:r>
              <a:rPr lang="en-AU" dirty="0">
                <a:solidFill>
                  <a:schemeClr val="tx1"/>
                </a:solidFill>
              </a:rPr>
              <a:t>'s last fatal expedition, Mawson led his own party into </a:t>
            </a:r>
            <a:r>
              <a:rPr lang="en-AU" dirty="0">
                <a:solidFill>
                  <a:schemeClr val="tx1"/>
                </a:solidFill>
                <a:hlinkClick r:id="rId7" tooltip="King George V Land"/>
              </a:rPr>
              <a:t>King George V Land[?]</a:t>
            </a:r>
            <a:r>
              <a:rPr lang="en-AU" dirty="0">
                <a:solidFill>
                  <a:schemeClr val="tx1"/>
                </a:solidFill>
              </a:rPr>
              <a:t> and </a:t>
            </a:r>
            <a:r>
              <a:rPr lang="en-AU" dirty="0">
                <a:solidFill>
                  <a:schemeClr val="tx1"/>
                </a:solidFill>
                <a:hlinkClick r:id="rId8" tooltip="Adelie Land"/>
              </a:rPr>
              <a:t>Adelie Land</a:t>
            </a:r>
            <a:r>
              <a:rPr lang="en-AU" dirty="0">
                <a:solidFill>
                  <a:schemeClr val="tx1"/>
                </a:solidFill>
              </a:rPr>
              <a:t> in </a:t>
            </a:r>
            <a:r>
              <a:rPr lang="en-AU" dirty="0">
                <a:solidFill>
                  <a:schemeClr val="tx1"/>
                </a:solidFill>
                <a:hlinkClick r:id="rId9" tooltip="1911"/>
              </a:rPr>
              <a:t>1911</a:t>
            </a:r>
            <a:r>
              <a:rPr lang="en-AU" dirty="0">
                <a:solidFill>
                  <a:schemeClr val="tx1"/>
                </a:solidFill>
              </a:rPr>
              <a:t>. </a:t>
            </a:r>
            <a:endParaRPr lang="en-AU" dirty="0" smtClean="0">
              <a:solidFill>
                <a:schemeClr val="tx1"/>
              </a:solidFill>
            </a:endParaRPr>
          </a:p>
          <a:p>
            <a:r>
              <a:rPr lang="en-AU" dirty="0" smtClean="0">
                <a:solidFill>
                  <a:schemeClr val="tx1"/>
                </a:solidFill>
              </a:rPr>
              <a:t>A </a:t>
            </a:r>
            <a:r>
              <a:rPr lang="en-AU" dirty="0">
                <a:solidFill>
                  <a:schemeClr val="tx1"/>
                </a:solidFill>
              </a:rPr>
              <a:t>disastrous turn of luck led to his enduring several weeks alone with minimal supplies, after the loss of his companions, and on his return he was too late to be picked up by ship and was forced to remain in Antarctica until early </a:t>
            </a:r>
            <a:r>
              <a:rPr lang="en-AU" dirty="0">
                <a:solidFill>
                  <a:schemeClr val="tx1"/>
                </a:solidFill>
                <a:hlinkClick r:id="rId10" tooltip="1914"/>
              </a:rPr>
              <a:t>1914</a:t>
            </a:r>
            <a:r>
              <a:rPr lang="en-AU" dirty="0">
                <a:solidFill>
                  <a:schemeClr val="tx1"/>
                </a:solidFill>
              </a:rPr>
              <a:t>. </a:t>
            </a:r>
          </a:p>
        </p:txBody>
      </p:sp>
      <p:pic>
        <p:nvPicPr>
          <p:cNvPr id="5" name="Picture 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365045" y="4004730"/>
            <a:ext cx="3571331" cy="2761830"/>
          </a:xfrm>
          <a:prstGeom prst="rect">
            <a:avLst/>
          </a:prstGeom>
        </p:spPr>
      </p:pic>
    </p:spTree>
    <p:extLst>
      <p:ext uri="{BB962C8B-B14F-4D97-AF65-F5344CB8AC3E}">
        <p14:creationId xmlns:p14="http://schemas.microsoft.com/office/powerpoint/2010/main" val="73214733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BY RAYDEN BENN</a:t>
            </a:r>
            <a:endParaRPr lang="en-A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77441" y="1433477"/>
            <a:ext cx="5995851" cy="4739178"/>
          </a:xfrm>
        </p:spPr>
      </p:pic>
    </p:spTree>
    <p:extLst>
      <p:ext uri="{BB962C8B-B14F-4D97-AF65-F5344CB8AC3E}">
        <p14:creationId xmlns:p14="http://schemas.microsoft.com/office/powerpoint/2010/main" val="144077570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182</TotalTime>
  <Words>293</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Sir Douglas Mawson</vt:lpstr>
      <vt:lpstr>What the Explorer Did</vt:lpstr>
      <vt:lpstr>When and Where </vt:lpstr>
      <vt:lpstr>More on the Trip</vt:lpstr>
      <vt:lpstr>The Explorer’s Life</vt:lpstr>
      <vt:lpstr>Fun facts</vt:lpstr>
      <vt:lpstr>BY RAYDEN BENN</vt:lpstr>
    </vt:vector>
  </TitlesOfParts>
  <Company>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 Douglas Mawson</dc:title>
  <dc:creator>Bannister, Rhys</dc:creator>
  <cp:lastModifiedBy>Mooney, Susan</cp:lastModifiedBy>
  <cp:revision>13</cp:revision>
  <dcterms:created xsi:type="dcterms:W3CDTF">2017-11-21T22:24:33Z</dcterms:created>
  <dcterms:modified xsi:type="dcterms:W3CDTF">2017-12-01T18:38:24Z</dcterms:modified>
</cp:coreProperties>
</file>