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6" autoAdjust="0"/>
    <p:restoredTop sz="94624" autoAdjust="0"/>
  </p:normalViewPr>
  <p:slideViewPr>
    <p:cSldViewPr>
      <p:cViewPr varScale="1">
        <p:scale>
          <a:sx n="69" d="100"/>
          <a:sy n="69" d="100"/>
        </p:scale>
        <p:origin x="152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8A9082-0275-4B13-8E11-666BAC781D67}" type="datetimeFigureOut">
              <a:rPr lang="en-AU" smtClean="0"/>
              <a:pPr/>
              <a:t>2/12/2017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2A845B-AB3D-4C8C-8352-9D766313D09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9082-0275-4B13-8E11-666BAC781D67}" type="datetimeFigureOut">
              <a:rPr lang="en-AU" smtClean="0"/>
              <a:pPr/>
              <a:t>2/12/2017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845B-AB3D-4C8C-8352-9D766313D09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9082-0275-4B13-8E11-666BAC781D67}" type="datetimeFigureOut">
              <a:rPr lang="en-AU" smtClean="0"/>
              <a:pPr/>
              <a:t>2/12/2017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845B-AB3D-4C8C-8352-9D766313D09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9082-0275-4B13-8E11-666BAC781D67}" type="datetimeFigureOut">
              <a:rPr lang="en-AU" smtClean="0"/>
              <a:pPr/>
              <a:t>2/12/2017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845B-AB3D-4C8C-8352-9D766313D09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9082-0275-4B13-8E11-666BAC781D67}" type="datetimeFigureOut">
              <a:rPr lang="en-AU" smtClean="0"/>
              <a:pPr/>
              <a:t>2/12/2017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845B-AB3D-4C8C-8352-9D766313D09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9082-0275-4B13-8E11-666BAC781D67}" type="datetimeFigureOut">
              <a:rPr lang="en-AU" smtClean="0"/>
              <a:pPr/>
              <a:t>2/12/2017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845B-AB3D-4C8C-8352-9D766313D09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9082-0275-4B13-8E11-666BAC781D67}" type="datetimeFigureOut">
              <a:rPr lang="en-AU" smtClean="0"/>
              <a:pPr/>
              <a:t>2/12/2017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845B-AB3D-4C8C-8352-9D766313D09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9082-0275-4B13-8E11-666BAC781D67}" type="datetimeFigureOut">
              <a:rPr lang="en-AU" smtClean="0"/>
              <a:pPr/>
              <a:t>2/12/2017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845B-AB3D-4C8C-8352-9D766313D09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9082-0275-4B13-8E11-666BAC781D67}" type="datetimeFigureOut">
              <a:rPr lang="en-AU" smtClean="0"/>
              <a:pPr/>
              <a:t>2/12/2017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845B-AB3D-4C8C-8352-9D766313D09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D8A9082-0275-4B13-8E11-666BAC781D67}" type="datetimeFigureOut">
              <a:rPr lang="en-AU" smtClean="0"/>
              <a:pPr/>
              <a:t>2/12/2017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845B-AB3D-4C8C-8352-9D766313D09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8A9082-0275-4B13-8E11-666BAC781D67}" type="datetimeFigureOut">
              <a:rPr lang="en-AU" smtClean="0"/>
              <a:pPr/>
              <a:t>2/12/2017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2A845B-AB3D-4C8C-8352-9D766313D09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D8A9082-0275-4B13-8E11-666BAC781D67}" type="datetimeFigureOut">
              <a:rPr lang="en-AU" smtClean="0"/>
              <a:pPr/>
              <a:t>2/12/2017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2A845B-AB3D-4C8C-8352-9D766313D09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5816" y="476672"/>
            <a:ext cx="5254352" cy="1829761"/>
          </a:xfrm>
        </p:spPr>
        <p:txBody>
          <a:bodyPr/>
          <a:lstStyle/>
          <a:p>
            <a:r>
              <a:rPr lang="en-AU" dirty="0" err="1" smtClean="0"/>
              <a:t>Jackey</a:t>
            </a:r>
            <a:r>
              <a:rPr lang="en-AU" dirty="0" smtClean="0"/>
              <a:t> </a:t>
            </a:r>
            <a:br>
              <a:rPr lang="en-AU" dirty="0" smtClean="0"/>
            </a:br>
            <a:r>
              <a:rPr lang="en-AU" dirty="0" err="1" smtClean="0"/>
              <a:t>Jackey</a:t>
            </a:r>
            <a:endParaRPr lang="en-AU" dirty="0"/>
          </a:p>
        </p:txBody>
      </p:sp>
      <p:pic>
        <p:nvPicPr>
          <p:cNvPr id="5" name="Picture 4" descr="jackeyjackey_big 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5112568" cy="4680520"/>
          </a:xfrm>
          <a:prstGeom prst="rect">
            <a:avLst/>
          </a:prstGeom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AU" dirty="0" err="1" smtClean="0"/>
              <a:t>Jackey</a:t>
            </a:r>
            <a:r>
              <a:rPr lang="en-AU" dirty="0" smtClean="0"/>
              <a:t> </a:t>
            </a:r>
            <a:r>
              <a:rPr lang="en-AU" dirty="0" err="1" smtClean="0"/>
              <a:t>Jackey</a:t>
            </a:r>
            <a:r>
              <a:rPr lang="en-AU" dirty="0" smtClean="0"/>
              <a:t> (d.1854), Aboriginal guide, was a member of a tribe of the Merton district near Muswellbrook.</a:t>
            </a:r>
          </a:p>
          <a:p>
            <a:pPr>
              <a:buNone/>
            </a:pPr>
            <a:r>
              <a:rPr lang="en-AU" dirty="0" smtClean="0"/>
              <a:t>His real name was </a:t>
            </a:r>
          </a:p>
          <a:p>
            <a:pPr>
              <a:buNone/>
            </a:pPr>
            <a:r>
              <a:rPr lang="en-AU" dirty="0" err="1" smtClean="0"/>
              <a:t>Galmahra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WHO WAS HE?</a:t>
            </a:r>
            <a:endParaRPr lang="en-AU" dirty="0"/>
          </a:p>
        </p:txBody>
      </p:sp>
      <p:pic>
        <p:nvPicPr>
          <p:cNvPr id="4" name="Picture 3" descr="images j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2276872"/>
            <a:ext cx="2880320" cy="324036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163695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AU" dirty="0" err="1" smtClean="0"/>
              <a:t>Jackey</a:t>
            </a:r>
            <a:r>
              <a:rPr lang="en-AU" dirty="0" smtClean="0"/>
              <a:t> </a:t>
            </a:r>
            <a:r>
              <a:rPr lang="en-AU" dirty="0" err="1" smtClean="0"/>
              <a:t>Jackey</a:t>
            </a:r>
            <a:endParaRPr lang="en-AU" dirty="0" smtClean="0"/>
          </a:p>
          <a:p>
            <a:pPr algn="just">
              <a:buNone/>
            </a:pPr>
            <a:r>
              <a:rPr lang="en-AU" dirty="0" smtClean="0"/>
              <a:t> </a:t>
            </a:r>
          </a:p>
          <a:p>
            <a:pPr algn="just">
              <a:buNone/>
            </a:pPr>
            <a:r>
              <a:rPr lang="en-AU" dirty="0" smtClean="0"/>
              <a:t>In 1848 he was selected to accompany the</a:t>
            </a:r>
          </a:p>
          <a:p>
            <a:pPr algn="just">
              <a:buNone/>
            </a:pPr>
            <a:r>
              <a:rPr lang="en-AU" dirty="0" smtClean="0"/>
              <a:t>explorer Edmund Kennedy on his expedition in</a:t>
            </a:r>
          </a:p>
          <a:p>
            <a:pPr algn="just">
              <a:buNone/>
            </a:pPr>
            <a:r>
              <a:rPr lang="en-AU" dirty="0" smtClean="0"/>
              <a:t>Cape York Peninsula.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dirty="0" smtClean="0"/>
              <a:t>What the explorer did</a:t>
            </a:r>
            <a:endParaRPr lang="en-AU" sz="3600" dirty="0"/>
          </a:p>
        </p:txBody>
      </p:sp>
      <p:pic>
        <p:nvPicPr>
          <p:cNvPr id="4" name="Picture 3" descr="j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3212976"/>
            <a:ext cx="3744416" cy="2448272"/>
          </a:xfrm>
          <a:prstGeom prst="rect">
            <a:avLst/>
          </a:prstGeom>
        </p:spPr>
      </p:pic>
      <p:pic>
        <p:nvPicPr>
          <p:cNvPr id="5" name="Picture 4" descr="jackey jackey by charles rodius 1_big joshu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3645024"/>
            <a:ext cx="2672080" cy="3212976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AU" dirty="0" smtClean="0"/>
              <a:t>   </a:t>
            </a:r>
            <a:r>
              <a:rPr lang="en-AU" dirty="0" err="1" smtClean="0"/>
              <a:t>Jackey</a:t>
            </a:r>
            <a:r>
              <a:rPr lang="en-AU" dirty="0" smtClean="0"/>
              <a:t> </a:t>
            </a:r>
            <a:r>
              <a:rPr lang="en-AU" dirty="0" err="1" smtClean="0"/>
              <a:t>Jackey</a:t>
            </a:r>
            <a:r>
              <a:rPr lang="en-AU" dirty="0" smtClean="0"/>
              <a:t> went with Edmund Kennedy and 12 other men in 1848 to find a Northern point to make a port in. As the explorers got weak they got left behind. Kennedy was speared by Aboriginals , </a:t>
            </a:r>
            <a:r>
              <a:rPr lang="en-AU" dirty="0" err="1" smtClean="0"/>
              <a:t>Jackey</a:t>
            </a:r>
            <a:r>
              <a:rPr lang="en-AU" dirty="0" smtClean="0"/>
              <a:t> </a:t>
            </a:r>
            <a:r>
              <a:rPr lang="en-AU" dirty="0" err="1"/>
              <a:t>J</a:t>
            </a:r>
            <a:r>
              <a:rPr lang="en-AU" dirty="0" err="1" smtClean="0"/>
              <a:t>ackey</a:t>
            </a:r>
            <a:r>
              <a:rPr lang="en-AU" dirty="0" smtClean="0"/>
              <a:t> made it all the way.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More on the trip:</a:t>
            </a:r>
            <a:endParaRPr lang="en-AU" dirty="0"/>
          </a:p>
        </p:txBody>
      </p:sp>
      <p:pic>
        <p:nvPicPr>
          <p:cNvPr id="4" name="Picture 3" descr="cool josha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3717032"/>
            <a:ext cx="4064000" cy="2889250"/>
          </a:xfrm>
          <a:prstGeom prst="rect">
            <a:avLst/>
          </a:prstGeom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AU" dirty="0" smtClean="0"/>
              <a:t>The Surveyor </a:t>
            </a:r>
            <a:r>
              <a:rPr lang="en-AU" dirty="0"/>
              <a:t>G</a:t>
            </a:r>
            <a:r>
              <a:rPr lang="en-AU" dirty="0" smtClean="0"/>
              <a:t>enerals Department.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Who sent the explorer</a:t>
            </a:r>
            <a:endParaRPr lang="en-AU" dirty="0"/>
          </a:p>
        </p:txBody>
      </p:sp>
      <p:pic>
        <p:nvPicPr>
          <p:cNvPr id="5" name="Picture 4" descr="downloa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1844824"/>
            <a:ext cx="6120680" cy="4825921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3394720" cy="4972008"/>
          </a:xfrm>
        </p:spPr>
        <p:txBody>
          <a:bodyPr>
            <a:normAutofit/>
          </a:bodyPr>
          <a:lstStyle/>
          <a:p>
            <a:r>
              <a:rPr lang="en-AU" dirty="0" smtClean="0"/>
              <a:t>They wanted to map the East Coast of Queensland to find a site for a port. 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The importance of the Exploration</a:t>
            </a:r>
            <a:endParaRPr lang="en-AU" dirty="0"/>
          </a:p>
        </p:txBody>
      </p:sp>
      <p:pic>
        <p:nvPicPr>
          <p:cNvPr id="4" name="Picture 3" descr="bc joshu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1484784"/>
            <a:ext cx="4587577" cy="4587577"/>
          </a:xfrm>
          <a:prstGeom prst="rect">
            <a:avLst/>
          </a:prstGeo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4906888" cy="497200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AU" dirty="0" smtClean="0"/>
              <a:t>Born: UNKNOWN</a:t>
            </a:r>
          </a:p>
          <a:p>
            <a:pPr>
              <a:buNone/>
            </a:pPr>
            <a:r>
              <a:rPr lang="en-AU" dirty="0" smtClean="0"/>
              <a:t>Dies: 1854</a:t>
            </a:r>
          </a:p>
          <a:p>
            <a:pPr>
              <a:buNone/>
            </a:pPr>
            <a:r>
              <a:rPr lang="en-AU" dirty="0" smtClean="0"/>
              <a:t>An aboriginal guide was a member of the </a:t>
            </a:r>
            <a:r>
              <a:rPr lang="en-AU" dirty="0" err="1" smtClean="0"/>
              <a:t>Meron</a:t>
            </a:r>
            <a:r>
              <a:rPr lang="en-AU" dirty="0" smtClean="0"/>
              <a:t> district near </a:t>
            </a:r>
            <a:r>
              <a:rPr lang="en-AU" dirty="0" err="1" smtClean="0"/>
              <a:t>Musswelbrooke</a:t>
            </a:r>
            <a:r>
              <a:rPr lang="en-AU" dirty="0" smtClean="0"/>
              <a:t>. He was probably  little more than a boy when at short notice in April 1848 was selected to accompany the explorer Edmund Kennedy on his expedition in Cape York Peninsula </a:t>
            </a:r>
          </a:p>
          <a:p>
            <a:pPr>
              <a:buNone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Explorer life: </a:t>
            </a:r>
            <a:endParaRPr lang="en-AU" dirty="0"/>
          </a:p>
        </p:txBody>
      </p:sp>
      <p:pic>
        <p:nvPicPr>
          <p:cNvPr id="4" name="Picture 3" descr="a1348137h joshu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2420888"/>
            <a:ext cx="2808312" cy="2970764"/>
          </a:xfrm>
          <a:prstGeom prst="rect">
            <a:avLst/>
          </a:prstGeom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400" dirty="0" smtClean="0"/>
              <a:t>He died in 1854 when he was drunk and collapsed into a campfire.</a:t>
            </a:r>
          </a:p>
          <a:p>
            <a:r>
              <a:rPr lang="en-AU" sz="2400" dirty="0" smtClean="0"/>
              <a:t>He was burned to death.</a:t>
            </a:r>
            <a:endParaRPr lang="en-AU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HOW HE DIED</a:t>
            </a:r>
            <a:endParaRPr lang="en-AU" dirty="0"/>
          </a:p>
        </p:txBody>
      </p:sp>
      <p:pic>
        <p:nvPicPr>
          <p:cNvPr id="1026" name="Picture 2" descr="C:\Users\MC-1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5451" y="3209207"/>
            <a:ext cx="3822533" cy="2115996"/>
          </a:xfrm>
          <a:prstGeom prst="rect">
            <a:avLst/>
          </a:prstGeom>
          <a:noFill/>
        </p:spPr>
      </p:pic>
      <p:pic>
        <p:nvPicPr>
          <p:cNvPr id="5" name="Picture 4" descr="joshua 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780928"/>
            <a:ext cx="4006962" cy="2520280"/>
          </a:xfrm>
          <a:prstGeom prst="rect">
            <a:avLst/>
          </a:prstGeom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WIN_20171127_1125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7670" y="1481138"/>
            <a:ext cx="8327407" cy="5044206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BY JOSHUA SCHROEDER</a:t>
            </a:r>
            <a:endParaRPr lang="en-AU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172</TotalTime>
  <Words>220</Words>
  <Application>Microsoft Office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Lucida Sans Unicode</vt:lpstr>
      <vt:lpstr>Verdana</vt:lpstr>
      <vt:lpstr>Wingdings 2</vt:lpstr>
      <vt:lpstr>Wingdings 3</vt:lpstr>
      <vt:lpstr>Concourse</vt:lpstr>
      <vt:lpstr>Jackey  Jackey</vt:lpstr>
      <vt:lpstr>WHO WAS HE?</vt:lpstr>
      <vt:lpstr>What the explorer did</vt:lpstr>
      <vt:lpstr>More on the trip:</vt:lpstr>
      <vt:lpstr>Who sent the explorer</vt:lpstr>
      <vt:lpstr>The importance of the Exploration</vt:lpstr>
      <vt:lpstr>The Explorer life: </vt:lpstr>
      <vt:lpstr>HOW HE DIED</vt:lpstr>
      <vt:lpstr>BY JOSHUA SCHROEDER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Jackey jackey</dc:title>
  <dc:creator>MC-1</dc:creator>
  <cp:lastModifiedBy>Mooney, Susan</cp:lastModifiedBy>
  <cp:revision>21</cp:revision>
  <dcterms:created xsi:type="dcterms:W3CDTF">2017-11-21T23:32:46Z</dcterms:created>
  <dcterms:modified xsi:type="dcterms:W3CDTF">2017-12-01T18:33:56Z</dcterms:modified>
</cp:coreProperties>
</file>